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DEEBF7"/>
    <a:srgbClr val="C5E0B4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76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08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27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40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6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71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77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83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8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6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20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0E84-9459-4A70-9291-4E891EA0AE96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8DCB-2C04-4787-9921-5D283AB36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303" y="65904"/>
            <a:ext cx="6553201" cy="84025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21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Гончарная мастерская» в Муниципальном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бюджетном учреждении дополнительного образования «Верхотурская детская школа искусств»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8875" y="992660"/>
            <a:ext cx="6726196" cy="44690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65903" y="5560541"/>
            <a:ext cx="12060000" cy="1260000"/>
          </a:xfrm>
          <a:prstGeom prst="parallelogram">
            <a:avLst/>
          </a:prstGeom>
          <a:gradFill flip="none" rotWithShape="1">
            <a:gsLst>
              <a:gs pos="0">
                <a:srgbClr val="C5E0B4">
                  <a:tint val="66000"/>
                  <a:satMod val="160000"/>
                </a:srgbClr>
              </a:gs>
              <a:gs pos="50000">
                <a:srgbClr val="C5E0B4">
                  <a:tint val="44500"/>
                  <a:satMod val="160000"/>
                </a:srgbClr>
              </a:gs>
              <a:gs pos="100000">
                <a:srgbClr val="C5E0B4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выполнен в полном объеме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60509" y="0"/>
            <a:ext cx="4831491" cy="716691"/>
          </a:xfrm>
          <a:prstGeom prst="rect">
            <a:avLst/>
          </a:prstGeom>
          <a:solidFill>
            <a:srgbClr val="DEEBF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Городской округ Верхотурский</a:t>
            </a:r>
            <a:endParaRPr lang="ru-RU" sz="2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0421" y="815545"/>
            <a:ext cx="4971536" cy="252078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"/>
                  <a:lumOff val="96000"/>
                  <a:alpha val="80000"/>
                </a:schemeClr>
              </a:gs>
              <a:gs pos="88000">
                <a:schemeClr val="accent1">
                  <a:lumMod val="45000"/>
                  <a:lumOff val="55000"/>
                </a:schemeClr>
              </a:gs>
              <a:gs pos="94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ПРОЕКТА </a:t>
            </a:r>
          </a:p>
          <a:p>
            <a:endPara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бщая – 495,0 тыс. рублей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14000"/>
              </a:lnSpc>
            </a:pPr>
            <a:endParaRPr lang="ru-RU" sz="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бластной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– 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247,5 тыс. рублей</a:t>
            </a: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униципальный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 – 173,2 тыс. рублей</a:t>
            </a:r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редства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24,8 тыс. рублей</a:t>
            </a:r>
          </a:p>
          <a:p>
            <a:pPr>
              <a:lnSpc>
                <a:spcPct val="114000"/>
              </a:lnSpc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редства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бизнеса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49,5 тыс. рублей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с двумя усеченными соседними углами 8"/>
          <p:cNvSpPr/>
          <p:nvPr/>
        </p:nvSpPr>
        <p:spPr>
          <a:xfrm>
            <a:off x="7080421" y="3525797"/>
            <a:ext cx="4971536" cy="1927653"/>
          </a:xfrm>
          <a:prstGeom prst="snip2SameRect">
            <a:avLst/>
          </a:prstGeom>
          <a:gradFill flip="none" rotWithShape="1">
            <a:gsLst>
              <a:gs pos="0">
                <a:srgbClr val="2E75B6">
                  <a:shade val="30000"/>
                  <a:satMod val="115000"/>
                </a:srgbClr>
              </a:gs>
              <a:gs pos="50000">
                <a:srgbClr val="2E75B6">
                  <a:shade val="67500"/>
                  <a:satMod val="115000"/>
                </a:srgbClr>
              </a:gs>
              <a:gs pos="100000">
                <a:srgbClr val="2E75B6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благополучателей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реализации проекта –1200 человек,</a:t>
            </a:r>
          </a:p>
          <a:p>
            <a:pPr algn="ctr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том числе детей – 580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57" y="1089456"/>
            <a:ext cx="3142446" cy="213771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973" y="1776445"/>
            <a:ext cx="3322749" cy="249206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02" y="3312134"/>
            <a:ext cx="3098021" cy="206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14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81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Сажаева Инна Александровна</dc:creator>
  <cp:lastModifiedBy>Admin</cp:lastModifiedBy>
  <cp:revision>8</cp:revision>
  <dcterms:created xsi:type="dcterms:W3CDTF">2023-01-30T06:10:59Z</dcterms:created>
  <dcterms:modified xsi:type="dcterms:W3CDTF">2024-04-24T06:43:20Z</dcterms:modified>
</cp:coreProperties>
</file>